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68"/>
    <p:restoredTop sz="97872"/>
  </p:normalViewPr>
  <p:slideViewPr>
    <p:cSldViewPr snapToGrid="0">
      <p:cViewPr varScale="1">
        <p:scale>
          <a:sx n="223" d="100"/>
          <a:sy n="223" d="100"/>
        </p:scale>
        <p:origin x="10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7CA56-D553-9AF8-9495-F3BABB62C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0F2CE-E80A-9FF3-77F0-1BC4A24AB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1B5EC-186E-17E1-BAE7-3B6426D3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0C387-08B5-7D24-9157-DE72896A0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86F6D-E680-83D2-D26A-1647CFCC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9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102F-3C23-92C7-D3BF-4FECB7BC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3B11F-36CF-94CD-250E-1184B4342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6B700-3410-8918-2FE6-223F5C33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17987-2D43-B456-F309-EFBC6518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30A5-EA60-BDC8-1079-6B04CA09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5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4CEA5-EC04-1C8F-80E7-18AF4AEB2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58EC2-0AED-F613-19B9-44B19818A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35D55-80C5-C495-AB52-F7A3E3C1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9169E-49E0-C68B-DBFA-88D526E4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12814-D048-C4DE-8A7C-F80BB3FD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8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TE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38222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F29E-A345-D1C6-7B53-F7ED3BE8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56DAE-8850-0761-DCFC-9B1983159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191BC-19F3-9E6C-C940-55EFDC32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00D5D-D313-B422-31D8-48BB90F5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EDCB4-BE5C-00C7-C688-8F5E845D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0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D65A-F699-137B-908F-0E9931A6B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5EC81-3DDD-113A-6E6C-5AAF9BCFF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92BF6-652D-4E0B-EF29-A7D85DB3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564F1-5B3A-8629-1664-5B674FCA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54F89-1185-7067-81D0-15E8D9D4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9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3965A-5A42-B5AF-F278-CB2C7D3D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ACB2-CAF2-10D9-2FBB-209CC0795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815A4-1543-D3EC-0A39-37B0F3F49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99A09-5938-C943-10AD-57110A6D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438D3-0FDC-1B43-F6A2-A9FC686C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D1B66-30EA-11D3-3461-1A377D48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603D-1726-8673-84DC-5F869DA9A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1F150-BF7F-0CF6-E2B6-7AB6CD42F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66788-A32E-8F3D-E260-73AE1456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C5E3C8-630A-2D82-BACB-0F8B6CADE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235477-15F7-D9DE-EB09-04B336F149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1FADF-3444-6ED7-CF61-926E42B49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5AD5E8-9640-18A0-FE27-25CB9839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6C6FAB-0A30-4496-CAE3-8798662A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585B-1C7F-ACDA-9751-C738200ED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6BEBA-1E28-6E92-AC76-E488FD4A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C551D-776B-0780-E3B7-B8205DE2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8360F-6AEE-3A38-44EE-DC7C6677E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1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5ED69-C468-3726-3001-E74EB597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7BEBF-223D-FD11-B26D-168F7E08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6F919-73AB-A0DB-1772-E5D1EB19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7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ECBE-B9E8-F6B8-F136-9092C5AC7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D324-8F0D-166C-2B74-E3342E6EF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0396E-1A6B-036E-09A0-632403125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62DDB-2230-2963-A65E-74C261BE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5451A-4B15-7E13-88AF-A16DA595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87966-13EB-43CD-74EE-BE5A0A38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8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E299A-995E-AB83-E588-05A5EF81C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BB303-8882-CB63-E8AC-207087AD7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C43CB-77B0-FDFA-8449-94652E31C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B3821-366A-69E3-39C8-1D5F366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BE039-F89A-E66E-E9F9-9FE2299FA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C0084-C0DD-6934-5862-63B61371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6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9D46B0-501E-3B81-956F-295D18B0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535DC-F524-BB50-6207-12A81BD81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8DE26-2D34-76FC-7D3D-376286C71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04F7-4313-0242-87DB-AF5A6BA7373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02410-FE2E-3FE3-A7EE-521904B0E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F2774-1631-0502-FB83-587036982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03BA4-2569-E046-AC94-E0D4A9F5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0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>
            <a:extLst>
              <a:ext uri="{FF2B5EF4-FFF2-40B4-BE49-F238E27FC236}">
                <a16:creationId xmlns:a16="http://schemas.microsoft.com/office/drawing/2014/main" id="{94B03796-D16D-475B-8C1A-7B2EB420D99E}"/>
              </a:ext>
            </a:extLst>
          </p:cNvPr>
          <p:cNvGrpSpPr/>
          <p:nvPr/>
        </p:nvGrpSpPr>
        <p:grpSpPr>
          <a:xfrm>
            <a:off x="314557" y="1132903"/>
            <a:ext cx="6337408" cy="5144329"/>
            <a:chOff x="2114782" y="1094803"/>
            <a:chExt cx="6337408" cy="514432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8C1CEBC-5D62-4AC7-8A0D-EB7B42E5C3A3}"/>
                </a:ext>
              </a:extLst>
            </p:cNvPr>
            <p:cNvSpPr txBox="1"/>
            <p:nvPr/>
          </p:nvSpPr>
          <p:spPr>
            <a:xfrm>
              <a:off x="2114782" y="1110143"/>
              <a:ext cx="980342" cy="5112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Early Morning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60A8971-C928-42FC-97B1-B54DBAA652A1}"/>
                </a:ext>
              </a:extLst>
            </p:cNvPr>
            <p:cNvSpPr txBox="1"/>
            <p:nvPr/>
          </p:nvSpPr>
          <p:spPr>
            <a:xfrm>
              <a:off x="2114782" y="1642341"/>
              <a:ext cx="980342" cy="13298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latin typeface="Gill Sans MT" panose="020B0502020104020203" pitchFamily="34" charset="0"/>
                </a:rPr>
                <a:t>Morning</a:t>
              </a:r>
              <a:endPara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99AC3A0A-2EB7-49E7-8B8B-2E3B61E1E2B6}"/>
                </a:ext>
              </a:extLst>
            </p:cNvPr>
            <p:cNvSpPr txBox="1"/>
            <p:nvPr/>
          </p:nvSpPr>
          <p:spPr>
            <a:xfrm>
              <a:off x="2114782" y="2991609"/>
              <a:ext cx="980342" cy="1600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latin typeface="Gill Sans MT" panose="020B0502020104020203" pitchFamily="34" charset="0"/>
                </a:rPr>
                <a:t>Afternoon</a:t>
              </a:r>
              <a:endPara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49C3FA1-8500-4D7B-B7A0-B80A2C9744ED}"/>
                </a:ext>
              </a:extLst>
            </p:cNvPr>
            <p:cNvSpPr txBox="1"/>
            <p:nvPr/>
          </p:nvSpPr>
          <p:spPr>
            <a:xfrm>
              <a:off x="2114782" y="4610931"/>
              <a:ext cx="980342" cy="7968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latin typeface="Gill Sans MT" panose="020B0502020104020203" pitchFamily="34" charset="0"/>
                </a:rPr>
                <a:t>Evening</a:t>
              </a:r>
              <a:endPara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058B9B15-D5ED-4C55-98AC-70C5CA619C47}"/>
                </a:ext>
              </a:extLst>
            </p:cNvPr>
            <p:cNvSpPr txBox="1"/>
            <p:nvPr/>
          </p:nvSpPr>
          <p:spPr>
            <a:xfrm>
              <a:off x="2114782" y="5437779"/>
              <a:ext cx="980342" cy="7857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latin typeface="Gill Sans MT" panose="020B0502020104020203" pitchFamily="34" charset="0"/>
                </a:rPr>
                <a:t>Late Evening</a:t>
              </a:r>
              <a:endPara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D48AEEF2-C0F0-490B-AA99-4A2742F36495}"/>
                </a:ext>
              </a:extLst>
            </p:cNvPr>
            <p:cNvSpPr txBox="1"/>
            <p:nvPr/>
          </p:nvSpPr>
          <p:spPr>
            <a:xfrm>
              <a:off x="3113051" y="1110142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5am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79E0B5C3-8E81-43CF-B1BC-1E5ED6E7AC95}"/>
                </a:ext>
              </a:extLst>
            </p:cNvPr>
            <p:cNvSpPr txBox="1"/>
            <p:nvPr/>
          </p:nvSpPr>
          <p:spPr>
            <a:xfrm>
              <a:off x="3113051" y="1380541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6am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07BB166-3453-41E8-87AA-336FF303E817}"/>
                </a:ext>
              </a:extLst>
            </p:cNvPr>
            <p:cNvSpPr txBox="1"/>
            <p:nvPr/>
          </p:nvSpPr>
          <p:spPr>
            <a:xfrm>
              <a:off x="3113051" y="1650940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7am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65B8969-04AA-4ACA-95D6-6505EEBC4474}"/>
                </a:ext>
              </a:extLst>
            </p:cNvPr>
            <p:cNvSpPr txBox="1"/>
            <p:nvPr/>
          </p:nvSpPr>
          <p:spPr>
            <a:xfrm>
              <a:off x="3113051" y="1921339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8am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E8F4711-45E7-4967-A9B3-C60538586B3A}"/>
                </a:ext>
              </a:extLst>
            </p:cNvPr>
            <p:cNvSpPr txBox="1"/>
            <p:nvPr/>
          </p:nvSpPr>
          <p:spPr>
            <a:xfrm>
              <a:off x="3113051" y="2191738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9am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D67DCAC6-5949-4517-9307-FCFEDCB03929}"/>
                </a:ext>
              </a:extLst>
            </p:cNvPr>
            <p:cNvSpPr txBox="1"/>
            <p:nvPr/>
          </p:nvSpPr>
          <p:spPr>
            <a:xfrm>
              <a:off x="3113051" y="2462137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10am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80D9A2B-6679-48D7-BAE3-5F85BB99D920}"/>
                </a:ext>
              </a:extLst>
            </p:cNvPr>
            <p:cNvSpPr txBox="1"/>
            <p:nvPr/>
          </p:nvSpPr>
          <p:spPr>
            <a:xfrm>
              <a:off x="3113051" y="2732536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11am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584C3E29-B707-49BE-A1A6-038267DF2722}"/>
                </a:ext>
              </a:extLst>
            </p:cNvPr>
            <p:cNvSpPr txBox="1"/>
            <p:nvPr/>
          </p:nvSpPr>
          <p:spPr>
            <a:xfrm>
              <a:off x="3113051" y="3002935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12pm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8F56395-CD2B-4BD1-A35F-CC28AD4CCF81}"/>
                </a:ext>
              </a:extLst>
            </p:cNvPr>
            <p:cNvSpPr txBox="1"/>
            <p:nvPr/>
          </p:nvSpPr>
          <p:spPr>
            <a:xfrm>
              <a:off x="3113051" y="3273334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1pm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0458CB7-2780-4E1A-85EC-19AB4599C889}"/>
                </a:ext>
              </a:extLst>
            </p:cNvPr>
            <p:cNvSpPr txBox="1"/>
            <p:nvPr/>
          </p:nvSpPr>
          <p:spPr>
            <a:xfrm>
              <a:off x="3113051" y="3543733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2pm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53A5F5F8-D67E-44DE-8B37-B9EE506BB85B}"/>
                </a:ext>
              </a:extLst>
            </p:cNvPr>
            <p:cNvSpPr txBox="1"/>
            <p:nvPr/>
          </p:nvSpPr>
          <p:spPr>
            <a:xfrm>
              <a:off x="3113051" y="3814132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3pm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C944E4AD-835C-4195-A342-E26F5B853AD1}"/>
                </a:ext>
              </a:extLst>
            </p:cNvPr>
            <p:cNvSpPr txBox="1"/>
            <p:nvPr/>
          </p:nvSpPr>
          <p:spPr>
            <a:xfrm>
              <a:off x="3113051" y="4084531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4pm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796216BA-0E35-4572-B16A-4B14EBC19315}"/>
                </a:ext>
              </a:extLst>
            </p:cNvPr>
            <p:cNvSpPr txBox="1"/>
            <p:nvPr/>
          </p:nvSpPr>
          <p:spPr>
            <a:xfrm>
              <a:off x="3113051" y="4354930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5pm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348A1F70-7F2C-4DF7-AE18-C8E467DBDB31}"/>
                </a:ext>
              </a:extLst>
            </p:cNvPr>
            <p:cNvSpPr txBox="1"/>
            <p:nvPr/>
          </p:nvSpPr>
          <p:spPr>
            <a:xfrm>
              <a:off x="3113051" y="4625329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6pm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A35E9CE9-56E7-4228-A573-153D1C934C68}"/>
                </a:ext>
              </a:extLst>
            </p:cNvPr>
            <p:cNvSpPr txBox="1"/>
            <p:nvPr/>
          </p:nvSpPr>
          <p:spPr>
            <a:xfrm>
              <a:off x="3113051" y="4895728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7pm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0803EEFE-963E-48C8-8C19-DCB454FE06E0}"/>
                </a:ext>
              </a:extLst>
            </p:cNvPr>
            <p:cNvSpPr txBox="1"/>
            <p:nvPr/>
          </p:nvSpPr>
          <p:spPr>
            <a:xfrm>
              <a:off x="3113051" y="5166127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8pm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637BA1D-6CB7-4268-9B97-5FFF73667434}"/>
                </a:ext>
              </a:extLst>
            </p:cNvPr>
            <p:cNvSpPr txBox="1"/>
            <p:nvPr/>
          </p:nvSpPr>
          <p:spPr>
            <a:xfrm>
              <a:off x="3113051" y="5436526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9pm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A5485021-0B9E-41AD-BDEB-952FBA2B66DC}"/>
                </a:ext>
              </a:extLst>
            </p:cNvPr>
            <p:cNvSpPr txBox="1"/>
            <p:nvPr/>
          </p:nvSpPr>
          <p:spPr>
            <a:xfrm>
              <a:off x="3113051" y="5706925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10pm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EE1471AE-8FA1-4DD8-B552-151BB80AE6B0}"/>
                </a:ext>
              </a:extLst>
            </p:cNvPr>
            <p:cNvSpPr txBox="1"/>
            <p:nvPr/>
          </p:nvSpPr>
          <p:spPr>
            <a:xfrm>
              <a:off x="3113051" y="5977316"/>
              <a:ext cx="564985" cy="24622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l Sans MT" panose="020B0502020104020203" pitchFamily="34" charset="0"/>
                  <a:ea typeface="+mn-ea"/>
                  <a:cs typeface="+mn-cs"/>
                </a:rPr>
                <a:t>11pm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43C6597-65C4-4341-B502-06A21DBB8AD3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365774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CCC15D22-02A0-4B0F-97CF-1AD80E85EFAC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63614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7673D778-3A60-4028-88B5-9745415DBDDF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906518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45EC1EE0-72EE-46DA-945B-9705A51EBF6E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176890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C9C20A26-A963-4EDD-A2A9-53DC8EB595A5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447262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504F32B5-D815-484A-BC4C-5EAAA11DFF56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717634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BD0A2F66-4323-4EDC-9410-DD53BBC4A26D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98800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D649FB19-B7AB-4E97-8679-8AD3797A8560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258378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B24EEBD6-1049-4459-8280-0F2F5A2AB339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528750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C05EF02-63CD-4F23-8FC6-95BBD24D81A9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799122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185680E5-359C-48BF-B280-537217D9DEA5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069494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FD5582A0-9F67-48C4-9C26-701C4BFCD69D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33986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712D4B8-A679-453E-81EA-AC2BAE0132D8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610238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DBCA8112-744E-4BFB-8215-C63927899B00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880610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90440A0-F429-4079-9FBB-99FCDF4F50BA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150982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DE3FE5EF-46F8-4102-B4EB-C947B6A16DE9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421354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4DDFE2AE-6BE7-4918-B298-32397E55B74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69172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93343D3F-CDD4-455C-A045-2648481DEFFB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962100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E65887F2-0C2C-4B46-AD50-458A4BD2E114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622353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B08DCFE-9E62-4C0E-B8E3-49A51C90BED8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233252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332D367B-2A98-451D-955C-37A8327B47C4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503624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E8ECD516-9536-4377-99B3-4C2432A0443B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773996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66C13422-D10D-4527-A5E2-61CBB510B31C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044368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879A5631-2F6E-43F2-B958-F75D4E70B921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314740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23FABEC-5FFD-4985-AE99-16BB9536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585112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197881E4-8254-4FEE-A8E8-58C0374011C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2855484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280365A8-5E88-464E-9391-D87A58504EA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125856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AAB10911-6763-4555-B3B9-B014E35D0099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396228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5B012403-FD4D-4083-975E-7F3D8CA5567F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666600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5D522181-5C16-4349-9214-2886686E0685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3936972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F0C5FE54-2553-4070-BEEC-ABD164D11F53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207344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30D7E7F-0994-4AB0-A7B4-E82A8D12DB11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477716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B5CCE449-CECE-4260-8361-D97E673C2E24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4748088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696CF5FA-E5BC-4EDB-A272-537E3110169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018460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501E247D-2746-4738-85D0-4F5764473F67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288832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86CF1A7E-E150-4872-B4C5-0BC9B8290DC5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559204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6E76F431-D76F-4F97-9B8F-0CF738DA4162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5829578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55276DF5-E122-49DB-86DF-FA42B2D655E0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6091014"/>
              <a:ext cx="4773168" cy="0"/>
            </a:xfrm>
            <a:prstGeom prst="line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261F13F1-B92D-4E6E-8843-4A958BB7EFBE}"/>
                </a:ext>
              </a:extLst>
            </p:cNvPr>
            <p:cNvCxnSpPr>
              <a:cxnSpLocks/>
            </p:cNvCxnSpPr>
            <p:nvPr/>
          </p:nvCxnSpPr>
          <p:spPr>
            <a:xfrm>
              <a:off x="4756236" y="1094803"/>
              <a:ext cx="0" cy="513475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E48440FE-D985-49D6-8A26-6E768D50B577}"/>
                </a:ext>
              </a:extLst>
            </p:cNvPr>
            <p:cNvCxnSpPr>
              <a:cxnSpLocks/>
            </p:cNvCxnSpPr>
            <p:nvPr/>
          </p:nvCxnSpPr>
          <p:spPr>
            <a:xfrm>
              <a:off x="5988220" y="1100204"/>
              <a:ext cx="1" cy="513892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1EB1CBEF-132F-49C0-9D79-1C57A1244CDA}"/>
                </a:ext>
              </a:extLst>
            </p:cNvPr>
            <p:cNvCxnSpPr>
              <a:cxnSpLocks/>
            </p:cNvCxnSpPr>
            <p:nvPr/>
          </p:nvCxnSpPr>
          <p:spPr>
            <a:xfrm>
              <a:off x="7220205" y="1100204"/>
              <a:ext cx="1" cy="513892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F4364BDA-9655-445E-8FB8-DA3CD6FA3F52}"/>
                </a:ext>
              </a:extLst>
            </p:cNvPr>
            <p:cNvCxnSpPr>
              <a:cxnSpLocks/>
            </p:cNvCxnSpPr>
            <p:nvPr/>
          </p:nvCxnSpPr>
          <p:spPr>
            <a:xfrm>
              <a:off x="8452189" y="1100204"/>
              <a:ext cx="1" cy="513892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79EB9630-840D-4D83-9D20-43A6D6EC8B1A}"/>
                </a:ext>
              </a:extLst>
            </p:cNvPr>
            <p:cNvCxnSpPr>
              <a:cxnSpLocks/>
            </p:cNvCxnSpPr>
            <p:nvPr/>
          </p:nvCxnSpPr>
          <p:spPr>
            <a:xfrm>
              <a:off x="3678036" y="1108036"/>
              <a:ext cx="477316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3034529-3DC9-1734-6601-CC2614A0EF24}"/>
              </a:ext>
            </a:extLst>
          </p:cNvPr>
          <p:cNvSpPr txBox="1"/>
          <p:nvPr/>
        </p:nvSpPr>
        <p:spPr>
          <a:xfrm>
            <a:off x="329044" y="188376"/>
            <a:ext cx="1513895" cy="24622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"/>
              </a:rPr>
              <a:t>day.date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39622-9478-131E-7EF5-793A1EF0B80A}"/>
              </a:ext>
            </a:extLst>
          </p:cNvPr>
          <p:cNvSpPr txBox="1"/>
          <p:nvPr/>
        </p:nvSpPr>
        <p:spPr>
          <a:xfrm>
            <a:off x="6863540" y="2873254"/>
            <a:ext cx="2372450" cy="34039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Task Jots, Punchlist, Admin Capture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DD17B-432C-BD0D-46E4-EE7B5A8D07FC}"/>
              </a:ext>
            </a:extLst>
          </p:cNvPr>
          <p:cNvSpPr txBox="1"/>
          <p:nvPr/>
        </p:nvSpPr>
        <p:spPr>
          <a:xfrm>
            <a:off x="9447565" y="2877578"/>
            <a:ext cx="2372450" cy="34039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Idea Jots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B0EF9-EA17-D2BA-015B-AEB0B2AA94E1}"/>
              </a:ext>
            </a:extLst>
          </p:cNvPr>
          <p:cNvSpPr txBox="1"/>
          <p:nvPr/>
        </p:nvSpPr>
        <p:spPr>
          <a:xfrm>
            <a:off x="6862554" y="1442293"/>
            <a:ext cx="4957461" cy="132660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Calls, Meetings Today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FE563E-E452-7928-C5BA-70B7BBFB6CC8}"/>
              </a:ext>
            </a:extLst>
          </p:cNvPr>
          <p:cNvSpPr txBox="1"/>
          <p:nvPr/>
        </p:nvSpPr>
        <p:spPr>
          <a:xfrm>
            <a:off x="11641502" y="164828"/>
            <a:ext cx="178513" cy="18288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D8A472-6720-D083-034D-CB2E68F75B9A}"/>
              </a:ext>
            </a:extLst>
          </p:cNvPr>
          <p:cNvSpPr txBox="1"/>
          <p:nvPr/>
        </p:nvSpPr>
        <p:spPr>
          <a:xfrm>
            <a:off x="6863539" y="480509"/>
            <a:ext cx="980342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latin typeface="Gill Sans MT" panose="020B0502020104020203" pitchFamily="34" charset="0"/>
              </a:rPr>
              <a:t>Cookie Jar</a:t>
            </a:r>
            <a:endParaRPr kumimoji="0" lang="en-US" sz="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F09740-D466-C9EE-A0BB-88E61A9DCE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97" r="7331" b="16674"/>
          <a:stretch/>
        </p:blipFill>
        <p:spPr>
          <a:xfrm>
            <a:off x="11266954" y="126863"/>
            <a:ext cx="269518" cy="2588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087E38-5CA7-E0B2-7CB6-D1CB3A7D5C41}"/>
              </a:ext>
            </a:extLst>
          </p:cNvPr>
          <p:cNvSpPr txBox="1"/>
          <p:nvPr/>
        </p:nvSpPr>
        <p:spPr>
          <a:xfrm>
            <a:off x="9447565" y="480509"/>
            <a:ext cx="980342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latin typeface="Gill Sans MT" panose="020B0502020104020203" pitchFamily="34" charset="0"/>
              </a:rPr>
              <a:t>Sys. Improvements</a:t>
            </a:r>
            <a:endParaRPr kumimoji="0" lang="en-US" sz="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49F524-F37F-6A12-5893-0C5F53915711}"/>
              </a:ext>
            </a:extLst>
          </p:cNvPr>
          <p:cNvSpPr txBox="1"/>
          <p:nvPr/>
        </p:nvSpPr>
        <p:spPr>
          <a:xfrm>
            <a:off x="6862554" y="743653"/>
            <a:ext cx="2372450" cy="407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Gill Sans MT" panose="020B0502020104020203" pitchFamily="34" charset="0"/>
              </a:rPr>
              <a:t>THE </a:t>
            </a:r>
            <a:r>
              <a:rPr lang="en-US" sz="1000" u="sng" dirty="0">
                <a:latin typeface="Gill Sans MT" panose="020B0502020104020203" pitchFamily="34" charset="0"/>
              </a:rPr>
              <a:t>ONE</a:t>
            </a:r>
            <a:r>
              <a:rPr lang="en-US" sz="1000" dirty="0">
                <a:latin typeface="Gill Sans MT" panose="020B0502020104020203" pitchFamily="34" charset="0"/>
              </a:rPr>
              <a:t> THING.</a:t>
            </a:r>
            <a:endParaRPr kumimoji="0" 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E4B579-F53E-9180-F4AC-D8E2244D8310}"/>
              </a:ext>
            </a:extLst>
          </p:cNvPr>
          <p:cNvSpPr/>
          <p:nvPr/>
        </p:nvSpPr>
        <p:spPr>
          <a:xfrm>
            <a:off x="9445593" y="827776"/>
            <a:ext cx="58449" cy="584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7896E4-5914-E5C3-F4DB-4ABA48CCE45B}"/>
              </a:ext>
            </a:extLst>
          </p:cNvPr>
          <p:cNvSpPr/>
          <p:nvPr/>
        </p:nvSpPr>
        <p:spPr>
          <a:xfrm>
            <a:off x="9445593" y="951115"/>
            <a:ext cx="58449" cy="584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FB058E9-1C60-3E00-9C7F-971F798F92C5}"/>
              </a:ext>
            </a:extLst>
          </p:cNvPr>
          <p:cNvSpPr/>
          <p:nvPr/>
        </p:nvSpPr>
        <p:spPr>
          <a:xfrm>
            <a:off x="9448475" y="1074454"/>
            <a:ext cx="58449" cy="584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05ED9D-4156-56DB-CB8A-90CB915853F8}"/>
              </a:ext>
            </a:extLst>
          </p:cNvPr>
          <p:cNvSpPr/>
          <p:nvPr/>
        </p:nvSpPr>
        <p:spPr>
          <a:xfrm>
            <a:off x="336637" y="524110"/>
            <a:ext cx="139279" cy="13927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D8F0D1-1224-1DE2-2546-F8068426F791}"/>
              </a:ext>
            </a:extLst>
          </p:cNvPr>
          <p:cNvSpPr/>
          <p:nvPr/>
        </p:nvSpPr>
        <p:spPr>
          <a:xfrm>
            <a:off x="519332" y="666261"/>
            <a:ext cx="139279" cy="13927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B01F16-4F2B-6B55-12BA-EFED81F4E486}"/>
              </a:ext>
            </a:extLst>
          </p:cNvPr>
          <p:cNvSpPr/>
          <p:nvPr/>
        </p:nvSpPr>
        <p:spPr>
          <a:xfrm>
            <a:off x="702027" y="808412"/>
            <a:ext cx="139279" cy="1392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17B494-028A-D1BD-355E-040B406F3B87}"/>
              </a:ext>
            </a:extLst>
          </p:cNvPr>
          <p:cNvSpPr/>
          <p:nvPr/>
        </p:nvSpPr>
        <p:spPr>
          <a:xfrm>
            <a:off x="884721" y="950562"/>
            <a:ext cx="139279" cy="139279"/>
          </a:xfrm>
          <a:prstGeom prst="rect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6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Sandeep Ramesh</dc:creator>
  <cp:lastModifiedBy>Sandeep Ramesh</cp:lastModifiedBy>
  <cp:revision>1</cp:revision>
  <dcterms:created xsi:type="dcterms:W3CDTF">2022-09-14T20:47:33Z</dcterms:created>
  <dcterms:modified xsi:type="dcterms:W3CDTF">2022-09-14T20:47:58Z</dcterms:modified>
</cp:coreProperties>
</file>